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bin" ContentType="application/vnd.openxmlformats-officedocument.oleObject"/>
  <Override PartName="/ppt/embeddings/oleObject80.bin" ContentType="application/vnd.openxmlformats-officedocument.oleObject"/>
  <Override PartName="/ppt/embeddings/oleObject9.bin" ContentType="application/vnd.openxmlformats-officedocument.oleObject"/>
  <Override PartName="/ppt/media/image17.svg" ContentType="image/svg+xml"/>
  <Override PartName="/ppt/media/image42.svg" ContentType="image/svg+xml"/>
  <Override PartName="/ppt/media/image5.svg" ContentType="image/svg+xml"/>
  <Override PartName="/ppt/media/image50.svg" ContentType="image/svg+xml"/>
  <Override PartName="/ppt/media/image75.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2"/>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autoAdjust="0"/>
    <p:restoredTop sz="94650"/>
  </p:normalViewPr>
  <p:slideViewPr>
    <p:cSldViewPr snapToGrid="0">
      <p:cViewPr varScale="1">
        <p:scale>
          <a:sx n="127" d="100"/>
          <a:sy n="127" d="100"/>
        </p:scale>
        <p:origin x="200" y="840"/>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6/11/relationships/changesInfo" Target="changesInfos/changesInfo1.xml"/><Relationship Id="rId30" Type="http://schemas.microsoft.com/office/2015/10/relationships/revisionInfo" Target="revisionInfo.xml"/><Relationship Id="rId3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Series_0</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23' Q2</c:v>
                </c:pt>
                <c:pt idx="1">
                  <c:v>23' Q3</c:v>
                </c:pt>
                <c:pt idx="2">
                  <c:v>23' Q4</c:v>
                </c:pt>
                <c:pt idx="3">
                  <c:v>24' Q1</c:v>
                </c:pt>
                <c:pt idx="4">
                  <c:v>24' Q2</c:v>
                </c:pt>
              </c:strCache>
            </c:strRef>
          </c:cat>
          <c:val>
            <c:numRef>
              <c:f>Sheet1!$B$2:$B$6</c:f>
              <c:numCache>
                <c:formatCode>General</c:formatCode>
                <c:ptCount val="5"/>
                <c:pt idx="0">
                  <c:v>0.34299999999999997</c:v>
                </c:pt>
                <c:pt idx="1">
                  <c:v>0.336</c:v>
                </c:pt>
                <c:pt idx="2">
                  <c:v>0.33399999999999996</c:v>
                </c:pt>
                <c:pt idx="3">
                  <c:v>0.326</c:v>
                </c:pt>
                <c:pt idx="4">
                  <c:v>0.342</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Series_1</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23' Q2</c:v>
                </c:pt>
                <c:pt idx="1">
                  <c:v>23' Q3</c:v>
                </c:pt>
                <c:pt idx="2">
                  <c:v>23' Q4</c:v>
                </c:pt>
                <c:pt idx="3">
                  <c:v>24' Q1</c:v>
                </c:pt>
                <c:pt idx="4">
                  <c:v>24' Q2</c:v>
                </c:pt>
              </c:strCache>
            </c:strRef>
          </c:cat>
          <c:val>
            <c:numRef>
              <c:f>Sheet1!$C$2:$C$6</c:f>
              <c:numCache>
                <c:formatCode>General</c:formatCode>
                <c:ptCount val="5"/>
                <c:pt idx="0">
                  <c:v>0.358</c:v>
                </c:pt>
                <c:pt idx="1">
                  <c:v>0.355</c:v>
                </c:pt>
                <c:pt idx="2">
                  <c:v>0.35100000000000003</c:v>
                </c:pt>
                <c:pt idx="3">
                  <c:v>0.35700000000000004</c:v>
                </c:pt>
                <c:pt idx="4">
                  <c:v>0.374</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0.0%"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Sheet1!$B$2:$B$3</c:f>
              <c:numCache>
                <c:formatCode>General</c:formatCode>
                <c:ptCount val="2"/>
                <c:pt idx="0">
                  <c:v>15975</c:v>
                </c:pt>
                <c:pt idx="1">
                  <c:v>3280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Sheet1!$C$2:$C$3</c:f>
              <c:numCache>
                <c:formatCode>General</c:formatCode>
                <c:ptCount val="2"/>
                <c:pt idx="0">
                  <c:v>15567</c:v>
                </c:pt>
                <c:pt idx="1">
                  <c:v>4682</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3241</c:v>
                </c:pt>
                <c:pt idx="1">
                  <c:v>4221</c:v>
                </c:pt>
                <c:pt idx="2">
                  <c:v>4324</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Series_0</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100</c:v>
                </c:pt>
                <c:pt idx="1">
                  <c:v>0</c:v>
                </c:pt>
                <c:pt idx="2">
                  <c:v>0</c:v>
                </c:pt>
                <c:pt idx="3">
                  <c:v>0</c:v>
                </c:pt>
                <c:pt idx="4">
                  <c:v>115</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Series_1</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100</c:v>
                </c:pt>
                <c:pt idx="2">
                  <c:v>110</c:v>
                </c:pt>
                <c:pt idx="3">
                  <c:v>110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Series_2</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9-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25</c:v>
                </c:pt>
                <c:pt idx="2">
                  <c:v>0</c:v>
                </c:pt>
                <c:pt idx="3">
                  <c:v>5</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Series_3</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chemeClr val="bg1">
                  <a:alpha val="98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15</c:v>
                </c:pt>
                <c:pt idx="3">
                  <c:v>0</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Decline Card Distribution</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General</c:formatCode>
                <c:ptCount val="3"/>
                <c:pt idx="0">
                  <c:v>16</c:v>
                </c:pt>
                <c:pt idx="1">
                  <c:v>39</c:v>
                </c:pt>
                <c:pt idx="2">
                  <c:v>45</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2.xml"/><Relationship Id="rId3" Type="http://schemas.openxmlformats.org/officeDocument/2006/relationships/oleObject" Target="../embeddings/oleObject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3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slideMaster" Target="../slideMasters/slideMaster2.xml"/><Relationship Id="rId4" Type="http://schemas.openxmlformats.org/officeDocument/2006/relationships/oleObject" Target="../embeddings/oleObject10.bin"/><Relationship Id="rId5" Type="http://schemas.openxmlformats.org/officeDocument/2006/relationships/image" Target="../media/image43.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Master" Target="../slideMasters/slideMaster2.xml"/><Relationship Id="rId4" Type="http://schemas.openxmlformats.org/officeDocument/2006/relationships/oleObject" Target="../embeddings/oleObject11.bin"/><Relationship Id="rId5" Type="http://schemas.openxmlformats.org/officeDocument/2006/relationships/image" Target="../media/image4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Master" Target="../slideMasters/slideMaster2.xml"/><Relationship Id="rId4" Type="http://schemas.openxmlformats.org/officeDocument/2006/relationships/oleObject" Target="../embeddings/oleObject12.bin"/><Relationship Id="rId5" Type="http://schemas.openxmlformats.org/officeDocument/2006/relationships/image" Target="../media/image4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2.xml"/><Relationship Id="rId3" Type="http://schemas.openxmlformats.org/officeDocument/2006/relationships/oleObject" Target="../embeddings/oleObject1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5.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2.xml"/><Relationship Id="rId3" Type="http://schemas.openxmlformats.org/officeDocument/2006/relationships/oleObject" Target="../embeddings/oleObject1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 Id="rId8" Type="http://schemas.openxmlformats.org/officeDocument/2006/relationships/image" Target="../media/image47.png"/></Relationships>
</file>

<file path=ppt/slideLayouts/_rels/slideLayout14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2.xml"/><Relationship Id="rId3" Type="http://schemas.openxmlformats.org/officeDocument/2006/relationships/oleObject" Target="../embeddings/oleObject1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50.xml.rels><?xml version='1.0' encoding='UTF-8' standalone='yes'?>
<Relationships xmlns="http://schemas.openxmlformats.org/package/2006/relationships"><Relationship Id="rId1" Type="http://schemas.openxmlformats.org/officeDocument/2006/relationships/tags" Target="../tags/tag21.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3.xml"/><Relationship Id="rId5" Type="http://schemas.openxmlformats.org/officeDocument/2006/relationships/oleObject" Target="../embeddings/oleObject17.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3.xml"/><Relationship Id="rId3" Type="http://schemas.openxmlformats.org/officeDocument/2006/relationships/oleObject" Target="../embeddings/oleObject18.bin"/><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3.xml"/><Relationship Id="rId3" Type="http://schemas.openxmlformats.org/officeDocument/2006/relationships/oleObject" Target="../embeddings/oleObject1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 Id="rId3" Type="http://schemas.openxmlformats.org/officeDocument/2006/relationships/image" Target="../media/image1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1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slideMaster" Target="../slideMasters/slideMaster3.xml"/><Relationship Id="rId4" Type="http://schemas.openxmlformats.org/officeDocument/2006/relationships/oleObject" Target="../embeddings/oleObject20.bin"/><Relationship Id="rId5" Type="http://schemas.openxmlformats.org/officeDocument/2006/relationships/image" Target="../media/image43.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slideMaster" Target="../slideMasters/slideMaster3.xml"/><Relationship Id="rId4" Type="http://schemas.openxmlformats.org/officeDocument/2006/relationships/oleObject" Target="../embeddings/oleObject21.bin"/><Relationship Id="rId5" Type="http://schemas.openxmlformats.org/officeDocument/2006/relationships/image" Target="../media/image44.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slideMaster" Target="../slideMasters/slideMaster3.xml"/><Relationship Id="rId4" Type="http://schemas.openxmlformats.org/officeDocument/2006/relationships/oleObject" Target="../embeddings/oleObject22.bin"/><Relationship Id="rId5" Type="http://schemas.openxmlformats.org/officeDocument/2006/relationships/image" Target="../media/image4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eg"/></Relationships>
</file>

<file path=ppt/slideLayouts/_rels/slideLayout24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4.xml"/><Relationship Id="rId3" Type="http://schemas.openxmlformats.org/officeDocument/2006/relationships/oleObject" Target="../embeddings/oleObject2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4.xml"/><Relationship Id="rId3" Type="http://schemas.openxmlformats.org/officeDocument/2006/relationships/oleObject" Target="../embeddings/oleObject2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4.xml"/><Relationship Id="rId3" Type="http://schemas.openxmlformats.org/officeDocument/2006/relationships/oleObject" Target="../embeddings/oleObject2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4.xml"/><Relationship Id="rId3" Type="http://schemas.openxmlformats.org/officeDocument/2006/relationships/oleObject" Target="../embeddings/oleObject2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4.xml"/><Relationship Id="rId3" Type="http://schemas.openxmlformats.org/officeDocument/2006/relationships/oleObject" Target="../embeddings/oleObject2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4.xml"/><Relationship Id="rId3" Type="http://schemas.openxmlformats.org/officeDocument/2006/relationships/oleObject" Target="../embeddings/oleObject2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4.xml"/><Relationship Id="rId3" Type="http://schemas.openxmlformats.org/officeDocument/2006/relationships/oleObject" Target="../embeddings/oleObject3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4.xml"/><Relationship Id="rId3" Type="http://schemas.openxmlformats.org/officeDocument/2006/relationships/oleObject" Target="../embeddings/oleObject3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4.xml"/><Relationship Id="rId3" Type="http://schemas.openxmlformats.org/officeDocument/2006/relationships/oleObject" Target="../embeddings/oleObject3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4.xml"/><Relationship Id="rId3" Type="http://schemas.openxmlformats.org/officeDocument/2006/relationships/oleObject" Target="../embeddings/oleObject3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4.xml"/><Relationship Id="rId3" Type="http://schemas.openxmlformats.org/officeDocument/2006/relationships/oleObject" Target="../embeddings/oleObject3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4.xml"/><Relationship Id="rId3" Type="http://schemas.openxmlformats.org/officeDocument/2006/relationships/oleObject" Target="../embeddings/oleObject3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4.xml"/><Relationship Id="rId3" Type="http://schemas.openxmlformats.org/officeDocument/2006/relationships/oleObject" Target="../embeddings/oleObject3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4.xml"/><Relationship Id="rId3" Type="http://schemas.openxmlformats.org/officeDocument/2006/relationships/oleObject" Target="../embeddings/oleObject3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4.xml"/><Relationship Id="rId3" Type="http://schemas.openxmlformats.org/officeDocument/2006/relationships/oleObject" Target="../embeddings/oleObject3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4.xml"/><Relationship Id="rId3" Type="http://schemas.openxmlformats.org/officeDocument/2006/relationships/oleObject" Target="../embeddings/oleObject3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9.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4.xml"/><Relationship Id="rId3" Type="http://schemas.openxmlformats.org/officeDocument/2006/relationships/oleObject" Target="../embeddings/oleObject4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4.xml"/><Relationship Id="rId3" Type="http://schemas.openxmlformats.org/officeDocument/2006/relationships/oleObject" Target="../embeddings/oleObject4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4.xml"/><Relationship Id="rId3" Type="http://schemas.openxmlformats.org/officeDocument/2006/relationships/oleObject" Target="../embeddings/oleObject4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2.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4.xml"/><Relationship Id="rId3" Type="http://schemas.openxmlformats.org/officeDocument/2006/relationships/oleObject" Target="../embeddings/oleObject4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4.xml"/><Relationship Id="rId3" Type="http://schemas.openxmlformats.org/officeDocument/2006/relationships/oleObject" Target="../embeddings/oleObject44.bin"/><Relationship Id="rId4" Type="http://schemas.openxmlformats.org/officeDocument/2006/relationships/image" Target="../media/image46.emf"/><Relationship Id="rId5" Type="http://schemas.openxmlformats.org/officeDocument/2006/relationships/image" Target="../media/image31.png"/></Relationships>
</file>

<file path=ppt/slideLayouts/_rels/slideLayout26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4.xml"/><Relationship Id="rId3" Type="http://schemas.openxmlformats.org/officeDocument/2006/relationships/oleObject" Target="../embeddings/oleObject4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4.xml"/><Relationship Id="rId3" Type="http://schemas.openxmlformats.org/officeDocument/2006/relationships/oleObject" Target="../embeddings/oleObject4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6.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4.xml"/><Relationship Id="rId3" Type="http://schemas.openxmlformats.org/officeDocument/2006/relationships/oleObject" Target="../embeddings/oleObject4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81.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4.xml"/><Relationship Id="rId3" Type="http://schemas.openxmlformats.org/officeDocument/2006/relationships/oleObject" Target="../embeddings/oleObject48.bin"/><Relationship Id="rId4" Type="http://schemas.openxmlformats.org/officeDocument/2006/relationships/image" Target="../media/image46.emf"/><Relationship Id="rId5" Type="http://schemas.openxmlformats.org/officeDocument/2006/relationships/image" Target="../media/image31.png"/><Relationship Id="rId6" Type="http://schemas.openxmlformats.org/officeDocument/2006/relationships/image" Target="../media/image49.png"/><Relationship Id="rId7" Type="http://schemas.openxmlformats.org/officeDocument/2006/relationships/image" Target="../media/image50.svg"/></Relationships>
</file>

<file path=ppt/slideLayouts/_rels/slideLayout282.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4.xml"/><Relationship Id="rId3" Type="http://schemas.openxmlformats.org/officeDocument/2006/relationships/oleObject" Target="../embeddings/oleObject4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02.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5.xml"/><Relationship Id="rId3" Type="http://schemas.openxmlformats.org/officeDocument/2006/relationships/oleObject" Target="../embeddings/oleObject5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slideMaster" Target="../slideMasters/slideMaster5.xml"/><Relationship Id="rId4" Type="http://schemas.openxmlformats.org/officeDocument/2006/relationships/oleObject" Target="../embeddings/oleObject52.bin"/><Relationship Id="rId5" Type="http://schemas.openxmlformats.org/officeDocument/2006/relationships/image" Target="../media/image45.emf"/></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slideMaster" Target="../slideMasters/slideMaster5.xml"/><Relationship Id="rId4" Type="http://schemas.openxmlformats.org/officeDocument/2006/relationships/oleObject" Target="../embeddings/oleObject53.bin"/><Relationship Id="rId5" Type="http://schemas.openxmlformats.org/officeDocument/2006/relationships/image" Target="../media/image44.emf"/></Relationships>
</file>

<file path=ppt/slideLayouts/_rels/slideLayout349.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slideMaster" Target="../slideMasters/slideMaster5.xml"/><Relationship Id="rId4" Type="http://schemas.openxmlformats.org/officeDocument/2006/relationships/oleObject" Target="../embeddings/oleObject54.bin"/><Relationship Id="rId5" Type="http://schemas.openxmlformats.org/officeDocument/2006/relationships/image" Target="../media/image4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tags" Target="../tags/tag66.xml"/><Relationship Id="rId3" Type="http://schemas.openxmlformats.org/officeDocument/2006/relationships/slideMaster" Target="../slideMasters/slideMaster5.xml"/><Relationship Id="rId4" Type="http://schemas.openxmlformats.org/officeDocument/2006/relationships/oleObject" Target="../embeddings/oleObject55.bin"/><Relationship Id="rId5" Type="http://schemas.openxmlformats.org/officeDocument/2006/relationships/image" Target="../media/image46.emf"/></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slideMaster" Target="../slideMasters/slideMaster5.xml"/><Relationship Id="rId4" Type="http://schemas.openxmlformats.org/officeDocument/2006/relationships/oleObject" Target="../embeddings/oleObject56.bin"/><Relationship Id="rId5" Type="http://schemas.openxmlformats.org/officeDocument/2006/relationships/image" Target="../media/image29.emf"/></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slideMaster" Target="../slideMasters/slideMaster5.xml"/><Relationship Id="rId4" Type="http://schemas.openxmlformats.org/officeDocument/2006/relationships/oleObject" Target="../embeddings/oleObject57.bin"/><Relationship Id="rId5" Type="http://schemas.openxmlformats.org/officeDocument/2006/relationships/image" Target="../media/image45.emf"/></Relationships>
</file>

<file path=ppt/slideLayouts/_rels/slideLayout356.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tags" Target="../tags/tag72.xml"/><Relationship Id="rId3" Type="http://schemas.openxmlformats.org/officeDocument/2006/relationships/slideMaster" Target="../slideMasters/slideMaster5.xml"/><Relationship Id="rId4" Type="http://schemas.openxmlformats.org/officeDocument/2006/relationships/oleObject" Target="../embeddings/oleObject58.bin"/><Relationship Id="rId5" Type="http://schemas.openxmlformats.org/officeDocument/2006/relationships/image" Target="../media/image70.emf"/><Relationship Id="rId6" Type="http://schemas.openxmlformats.org/officeDocument/2006/relationships/image" Target="../media/image71.png"/></Relationships>
</file>

<file path=ppt/slideLayouts/_rels/slideLayout357.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slideMaster" Target="../slideMasters/slideMaster5.xml"/><Relationship Id="rId4" Type="http://schemas.openxmlformats.org/officeDocument/2006/relationships/oleObject" Target="../embeddings/oleObject59.bin"/><Relationship Id="rId5" Type="http://schemas.openxmlformats.org/officeDocument/2006/relationships/image" Target="../media/image46.emf"/></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Master" Target="../slideMasters/slideMaster5.xml"/><Relationship Id="rId4" Type="http://schemas.openxmlformats.org/officeDocument/2006/relationships/oleObject" Target="../embeddings/oleObject60.bin"/><Relationship Id="rId5" Type="http://schemas.openxmlformats.org/officeDocument/2006/relationships/image" Target="../media/image4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1.xml"/><Relationship Id="rId5" Type="http://schemas.openxmlformats.org/officeDocument/2006/relationships/oleObject" Target="../embeddings/oleObject2.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Master" Target="../slideMasters/slideMaster7.xml"/><Relationship Id="rId3" Type="http://schemas.openxmlformats.org/officeDocument/2006/relationships/oleObject" Target="../embeddings/oleObject6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Master" Target="../slideMasters/slideMaster7.xml"/><Relationship Id="rId3" Type="http://schemas.openxmlformats.org/officeDocument/2006/relationships/oleObject" Target="../embeddings/oleObject6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1.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Master" Target="../slideMasters/slideMaster7.xml"/><Relationship Id="rId3" Type="http://schemas.openxmlformats.org/officeDocument/2006/relationships/oleObject" Target="../embeddings/oleObject65.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Master" Target="../slideMasters/slideMaster7.xml"/><Relationship Id="rId3" Type="http://schemas.openxmlformats.org/officeDocument/2006/relationships/oleObject" Target="../embeddings/oleObject6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3.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Master" Target="../slideMasters/slideMaster7.xml"/><Relationship Id="rId3" Type="http://schemas.openxmlformats.org/officeDocument/2006/relationships/oleObject" Target="../embeddings/oleObject6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4.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Master" Target="../slideMasters/slideMaster7.xml"/><Relationship Id="rId3" Type="http://schemas.openxmlformats.org/officeDocument/2006/relationships/oleObject" Target="../embeddings/oleObject6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Master" Target="../slideMasters/slideMaster7.xml"/><Relationship Id="rId3" Type="http://schemas.openxmlformats.org/officeDocument/2006/relationships/oleObject" Target="../embeddings/oleObject6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6.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Master" Target="../slideMasters/slideMaster7.xml"/><Relationship Id="rId3" Type="http://schemas.openxmlformats.org/officeDocument/2006/relationships/oleObject" Target="../embeddings/oleObject7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7.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Master" Target="../slideMasters/slideMaster7.xml"/><Relationship Id="rId3" Type="http://schemas.openxmlformats.org/officeDocument/2006/relationships/oleObject" Target="../embeddings/oleObject71.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Master" Target="../slideMasters/slideMaster7.xml"/><Relationship Id="rId3" Type="http://schemas.openxmlformats.org/officeDocument/2006/relationships/oleObject" Target="../embeddings/oleObject7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Master" Target="../slideMasters/slideMaster7.xml"/><Relationship Id="rId3" Type="http://schemas.openxmlformats.org/officeDocument/2006/relationships/oleObject" Target="../embeddings/oleObject7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Master" Target="../slideMasters/slideMaster7.xml"/><Relationship Id="rId3" Type="http://schemas.openxmlformats.org/officeDocument/2006/relationships/oleObject" Target="../embeddings/oleObject7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1.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Master" Target="../slideMasters/slideMaster7.xml"/><Relationship Id="rId3" Type="http://schemas.openxmlformats.org/officeDocument/2006/relationships/oleObject" Target="../embeddings/oleObject7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2.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Master" Target="../slideMasters/slideMaster7.xml"/><Relationship Id="rId3" Type="http://schemas.openxmlformats.org/officeDocument/2006/relationships/oleObject" Target="../embeddings/oleObject7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3.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Master" Target="../slideMasters/slideMaster7.xml"/><Relationship Id="rId3" Type="http://schemas.openxmlformats.org/officeDocument/2006/relationships/oleObject" Target="../embeddings/oleObject7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4.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Master" Target="../slideMasters/slideMaster7.xml"/><Relationship Id="rId3" Type="http://schemas.openxmlformats.org/officeDocument/2006/relationships/oleObject" Target="../embeddings/oleObject78.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Master" Target="../slideMasters/slideMaster7.xml"/><Relationship Id="rId3" Type="http://schemas.openxmlformats.org/officeDocument/2006/relationships/oleObject" Target="../embeddings/oleObject7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8.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Master" Target="../slideMasters/slideMaster7.xml"/><Relationship Id="rId3" Type="http://schemas.openxmlformats.org/officeDocument/2006/relationships/oleObject" Target="../embeddings/oleObject80.bin"/><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2.xml"/><Relationship Id="rId5" Type="http://schemas.openxmlformats.org/officeDocument/2006/relationships/oleObject" Target="../embeddings/oleObject6.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9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2.xml"/><Relationship Id="rId3" Type="http://schemas.openxmlformats.org/officeDocument/2006/relationships/oleObject" Target="../embeddings/oleObject7.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2.xml"/><Relationship Id="rId3" Type="http://schemas.openxmlformats.org/officeDocument/2006/relationships/oleObject" Target="../embeddings/oleObject8.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8/7/24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theme" Target="../theme/theme1.xml"/><Relationship Id="rId71" Type="http://schemas.openxmlformats.org/officeDocument/2006/relationships/tags" Target="../tags/tag2.xml"/><Relationship Id="rId72" Type="http://schemas.openxmlformats.org/officeDocument/2006/relationships/oleObject" Target="../embeddings/oleObject1.bin"/><Relationship Id="rId73" Type="http://schemas.openxmlformats.org/officeDocument/2006/relationships/image" Target="../media/image1.emf"/><Relationship Id="rId7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50" Type="http://schemas.openxmlformats.org/officeDocument/2006/relationships/slideLayout" Target="../slideLayouts/slideLayout119.xml"/><Relationship Id="rId51" Type="http://schemas.openxmlformats.org/officeDocument/2006/relationships/slideLayout" Target="../slideLayouts/slideLayout120.xml"/><Relationship Id="rId52" Type="http://schemas.openxmlformats.org/officeDocument/2006/relationships/slideLayout" Target="../slideLayouts/slideLayout121.xml"/><Relationship Id="rId53" Type="http://schemas.openxmlformats.org/officeDocument/2006/relationships/slideLayout" Target="../slideLayouts/slideLayout122.xml"/><Relationship Id="rId54" Type="http://schemas.openxmlformats.org/officeDocument/2006/relationships/slideLayout" Target="../slideLayouts/slideLayout123.xml"/><Relationship Id="rId55" Type="http://schemas.openxmlformats.org/officeDocument/2006/relationships/slideLayout" Target="../slideLayouts/slideLayout124.xml"/><Relationship Id="rId56" Type="http://schemas.openxmlformats.org/officeDocument/2006/relationships/slideLayout" Target="../slideLayouts/slideLayout125.xml"/><Relationship Id="rId57" Type="http://schemas.openxmlformats.org/officeDocument/2006/relationships/slideLayout" Target="../slideLayouts/slideLayout126.xml"/><Relationship Id="rId58" Type="http://schemas.openxmlformats.org/officeDocument/2006/relationships/slideLayout" Target="../slideLayouts/slideLayout127.xml"/><Relationship Id="rId59" Type="http://schemas.openxmlformats.org/officeDocument/2006/relationships/slideLayout" Target="../slideLayouts/slideLayout128.xml"/><Relationship Id="rId60" Type="http://schemas.openxmlformats.org/officeDocument/2006/relationships/slideLayout" Target="../slideLayouts/slideLayout129.xml"/><Relationship Id="rId61" Type="http://schemas.openxmlformats.org/officeDocument/2006/relationships/slideLayout" Target="../slideLayouts/slideLayout130.xml"/><Relationship Id="rId62" Type="http://schemas.openxmlformats.org/officeDocument/2006/relationships/slideLayout" Target="../slideLayouts/slideLayout131.xml"/><Relationship Id="rId63" Type="http://schemas.openxmlformats.org/officeDocument/2006/relationships/slideLayout" Target="../slideLayouts/slideLayout132.xml"/><Relationship Id="rId64" Type="http://schemas.openxmlformats.org/officeDocument/2006/relationships/slideLayout" Target="../slideLayouts/slideLayout133.xml"/><Relationship Id="rId65" Type="http://schemas.openxmlformats.org/officeDocument/2006/relationships/slideLayout" Target="../slideLayouts/slideLayout134.xml"/><Relationship Id="rId66" Type="http://schemas.openxmlformats.org/officeDocument/2006/relationships/slideLayout" Target="../slideLayouts/slideLayout135.xml"/><Relationship Id="rId67" Type="http://schemas.openxmlformats.org/officeDocument/2006/relationships/slideLayout" Target="../slideLayouts/slideLayout136.xml"/><Relationship Id="rId68" Type="http://schemas.openxmlformats.org/officeDocument/2006/relationships/slideLayout" Target="../slideLayouts/slideLayout137.xml"/><Relationship Id="rId69" Type="http://schemas.openxmlformats.org/officeDocument/2006/relationships/slideLayout" Target="../slideLayouts/slideLayout138.xml"/><Relationship Id="rId70" Type="http://schemas.openxmlformats.org/officeDocument/2006/relationships/slideLayout" Target="../slideLayouts/slideLayout139.xml"/><Relationship Id="rId71" Type="http://schemas.openxmlformats.org/officeDocument/2006/relationships/slideLayout" Target="../slideLayouts/slideLayout140.xml"/><Relationship Id="rId72" Type="http://schemas.openxmlformats.org/officeDocument/2006/relationships/slideLayout" Target="../slideLayouts/slideLayout141.xml"/><Relationship Id="rId73" Type="http://schemas.openxmlformats.org/officeDocument/2006/relationships/slideLayout" Target="../slideLayouts/slideLayout142.xml"/><Relationship Id="rId74" Type="http://schemas.openxmlformats.org/officeDocument/2006/relationships/slideLayout" Target="../slideLayouts/slideLayout143.xml"/><Relationship Id="rId75" Type="http://schemas.openxmlformats.org/officeDocument/2006/relationships/slideLayout" Target="../slideLayouts/slideLayout144.xml"/><Relationship Id="rId76" Type="http://schemas.openxmlformats.org/officeDocument/2006/relationships/slideLayout" Target="../slideLayouts/slideLayout145.xml"/><Relationship Id="rId77" Type="http://schemas.openxmlformats.org/officeDocument/2006/relationships/slideLayout" Target="../slideLayouts/slideLayout146.xml"/><Relationship Id="rId78" Type="http://schemas.openxmlformats.org/officeDocument/2006/relationships/theme" Target="../theme/theme2.xml"/><Relationship Id="rId79" Type="http://schemas.openxmlformats.org/officeDocument/2006/relationships/tags" Target="../tags/tag6.xml"/><Relationship Id="rId80" Type="http://schemas.openxmlformats.org/officeDocument/2006/relationships/oleObject" Target="../embeddings/oleObject5.bin"/><Relationship Id="rId81" Type="http://schemas.openxmlformats.org/officeDocument/2006/relationships/image" Target="../media/image1.emf"/><Relationship Id="rId8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slideLayout" Target="../slideLayouts/slideLayout165.xml"/><Relationship Id="rId20" Type="http://schemas.openxmlformats.org/officeDocument/2006/relationships/slideLayout" Target="../slideLayouts/slideLayout166.xml"/><Relationship Id="rId21" Type="http://schemas.openxmlformats.org/officeDocument/2006/relationships/slideLayout" Target="../slideLayouts/slideLayout167.xml"/><Relationship Id="rId22" Type="http://schemas.openxmlformats.org/officeDocument/2006/relationships/slideLayout" Target="../slideLayouts/slideLayout168.xml"/><Relationship Id="rId23" Type="http://schemas.openxmlformats.org/officeDocument/2006/relationships/slideLayout" Target="../slideLayouts/slideLayout169.xml"/><Relationship Id="rId24" Type="http://schemas.openxmlformats.org/officeDocument/2006/relationships/slideLayout" Target="../slideLayouts/slideLayout170.xml"/><Relationship Id="rId25" Type="http://schemas.openxmlformats.org/officeDocument/2006/relationships/slideLayout" Target="../slideLayouts/slideLayout171.xml"/><Relationship Id="rId26" Type="http://schemas.openxmlformats.org/officeDocument/2006/relationships/slideLayout" Target="../slideLayouts/slideLayout172.xml"/><Relationship Id="rId27" Type="http://schemas.openxmlformats.org/officeDocument/2006/relationships/slideLayout" Target="../slideLayouts/slideLayout173.xml"/><Relationship Id="rId28" Type="http://schemas.openxmlformats.org/officeDocument/2006/relationships/slideLayout" Target="../slideLayouts/slideLayout174.xml"/><Relationship Id="rId29" Type="http://schemas.openxmlformats.org/officeDocument/2006/relationships/slideLayout" Target="../slideLayouts/slideLayout175.xml"/><Relationship Id="rId30" Type="http://schemas.openxmlformats.org/officeDocument/2006/relationships/slideLayout" Target="../slideLayouts/slideLayout176.xml"/><Relationship Id="rId31" Type="http://schemas.openxmlformats.org/officeDocument/2006/relationships/slideLayout" Target="../slideLayouts/slideLayout177.xml"/><Relationship Id="rId32" Type="http://schemas.openxmlformats.org/officeDocument/2006/relationships/slideLayout" Target="../slideLayouts/slideLayout178.xml"/><Relationship Id="rId33" Type="http://schemas.openxmlformats.org/officeDocument/2006/relationships/slideLayout" Target="../slideLayouts/slideLayout179.xml"/><Relationship Id="rId34" Type="http://schemas.openxmlformats.org/officeDocument/2006/relationships/slideLayout" Target="../slideLayouts/slideLayout180.xml"/><Relationship Id="rId35" Type="http://schemas.openxmlformats.org/officeDocument/2006/relationships/slideLayout" Target="../slideLayouts/slideLayout181.xml"/><Relationship Id="rId36" Type="http://schemas.openxmlformats.org/officeDocument/2006/relationships/slideLayout" Target="../slideLayouts/slideLayout182.xml"/><Relationship Id="rId37" Type="http://schemas.openxmlformats.org/officeDocument/2006/relationships/slideLayout" Target="../slideLayouts/slideLayout183.xml"/><Relationship Id="rId38" Type="http://schemas.openxmlformats.org/officeDocument/2006/relationships/slideLayout" Target="../slideLayouts/slideLayout184.xml"/><Relationship Id="rId39" Type="http://schemas.openxmlformats.org/officeDocument/2006/relationships/slideLayout" Target="../slideLayouts/slideLayout185.xml"/><Relationship Id="rId40" Type="http://schemas.openxmlformats.org/officeDocument/2006/relationships/slideLayout" Target="../slideLayouts/slideLayout186.xml"/><Relationship Id="rId41" Type="http://schemas.openxmlformats.org/officeDocument/2006/relationships/slideLayout" Target="../slideLayouts/slideLayout187.xml"/><Relationship Id="rId42" Type="http://schemas.openxmlformats.org/officeDocument/2006/relationships/slideLayout" Target="../slideLayouts/slideLayout188.xml"/><Relationship Id="rId43" Type="http://schemas.openxmlformats.org/officeDocument/2006/relationships/slideLayout" Target="../slideLayouts/slideLayout189.xml"/><Relationship Id="rId44" Type="http://schemas.openxmlformats.org/officeDocument/2006/relationships/slideLayout" Target="../slideLayouts/slideLayout190.xml"/><Relationship Id="rId45" Type="http://schemas.openxmlformats.org/officeDocument/2006/relationships/slideLayout" Target="../slideLayouts/slideLayout191.xml"/><Relationship Id="rId46" Type="http://schemas.openxmlformats.org/officeDocument/2006/relationships/slideLayout" Target="../slideLayouts/slideLayout192.xml"/><Relationship Id="rId47" Type="http://schemas.openxmlformats.org/officeDocument/2006/relationships/slideLayout" Target="../slideLayouts/slideLayout193.xml"/><Relationship Id="rId48" Type="http://schemas.openxmlformats.org/officeDocument/2006/relationships/slideLayout" Target="../slideLayouts/slideLayout194.xml"/><Relationship Id="rId49" Type="http://schemas.openxmlformats.org/officeDocument/2006/relationships/slideLayout" Target="../slideLayouts/slideLayout195.xml"/><Relationship Id="rId50" Type="http://schemas.openxmlformats.org/officeDocument/2006/relationships/slideLayout" Target="../slideLayouts/slideLayout196.xml"/><Relationship Id="rId51" Type="http://schemas.openxmlformats.org/officeDocument/2006/relationships/slideLayout" Target="../slideLayouts/slideLayout197.xml"/><Relationship Id="rId52" Type="http://schemas.openxmlformats.org/officeDocument/2006/relationships/slideLayout" Target="../slideLayouts/slideLayout198.xml"/><Relationship Id="rId53" Type="http://schemas.openxmlformats.org/officeDocument/2006/relationships/slideLayout" Target="../slideLayouts/slideLayout199.xml"/><Relationship Id="rId54" Type="http://schemas.openxmlformats.org/officeDocument/2006/relationships/slideLayout" Target="../slideLayouts/slideLayout200.xml"/><Relationship Id="rId55" Type="http://schemas.openxmlformats.org/officeDocument/2006/relationships/slideLayout" Target="../slideLayouts/slideLayout201.xml"/><Relationship Id="rId56" Type="http://schemas.openxmlformats.org/officeDocument/2006/relationships/slideLayout" Target="../slideLayouts/slideLayout202.xml"/><Relationship Id="rId57" Type="http://schemas.openxmlformats.org/officeDocument/2006/relationships/slideLayout" Target="../slideLayouts/slideLayout203.xml"/><Relationship Id="rId58" Type="http://schemas.openxmlformats.org/officeDocument/2006/relationships/slideLayout" Target="../slideLayouts/slideLayout204.xml"/><Relationship Id="rId59" Type="http://schemas.openxmlformats.org/officeDocument/2006/relationships/slideLayout" Target="../slideLayouts/slideLayout205.xml"/><Relationship Id="rId60" Type="http://schemas.openxmlformats.org/officeDocument/2006/relationships/slideLayout" Target="../slideLayouts/slideLayout206.xml"/><Relationship Id="rId61" Type="http://schemas.openxmlformats.org/officeDocument/2006/relationships/slideLayout" Target="../slideLayouts/slideLayout207.xml"/><Relationship Id="rId62" Type="http://schemas.openxmlformats.org/officeDocument/2006/relationships/slideLayout" Target="../slideLayouts/slideLayout208.xml"/><Relationship Id="rId63" Type="http://schemas.openxmlformats.org/officeDocument/2006/relationships/slideLayout" Target="../slideLayouts/slideLayout209.xml"/><Relationship Id="rId64" Type="http://schemas.openxmlformats.org/officeDocument/2006/relationships/slideLayout" Target="../slideLayouts/slideLayout210.xml"/><Relationship Id="rId65" Type="http://schemas.openxmlformats.org/officeDocument/2006/relationships/slideLayout" Target="../slideLayouts/slideLayout211.xml"/><Relationship Id="rId66" Type="http://schemas.openxmlformats.org/officeDocument/2006/relationships/slideLayout" Target="../slideLayouts/slideLayout212.xml"/><Relationship Id="rId67" Type="http://schemas.openxmlformats.org/officeDocument/2006/relationships/slideLayout" Target="../slideLayouts/slideLayout213.xml"/><Relationship Id="rId68" Type="http://schemas.openxmlformats.org/officeDocument/2006/relationships/slideLayout" Target="../slideLayouts/slideLayout214.xml"/><Relationship Id="rId69" Type="http://schemas.openxmlformats.org/officeDocument/2006/relationships/slideLayout" Target="../slideLayouts/slideLayout215.xml"/><Relationship Id="rId70" Type="http://schemas.openxmlformats.org/officeDocument/2006/relationships/slideLayout" Target="../slideLayouts/slideLayout216.xml"/><Relationship Id="rId71" Type="http://schemas.openxmlformats.org/officeDocument/2006/relationships/slideLayout" Target="../slideLayouts/slideLayout217.xml"/><Relationship Id="rId72" Type="http://schemas.openxmlformats.org/officeDocument/2006/relationships/slideLayout" Target="../slideLayouts/slideLayout218.xml"/><Relationship Id="rId73" Type="http://schemas.openxmlformats.org/officeDocument/2006/relationships/slideLayout" Target="../slideLayouts/slideLayout219.xml"/><Relationship Id="rId74" Type="http://schemas.openxmlformats.org/officeDocument/2006/relationships/slideLayout" Target="../slideLayouts/slideLayout220.xml"/><Relationship Id="rId75" Type="http://schemas.openxmlformats.org/officeDocument/2006/relationships/theme" Target="../theme/theme3.xml"/><Relationship Id="rId76" Type="http://schemas.openxmlformats.org/officeDocument/2006/relationships/tags" Target="../tags/tag20.xml"/><Relationship Id="rId77" Type="http://schemas.openxmlformats.org/officeDocument/2006/relationships/oleObject" Target="../embeddings/oleObject16.bin"/><Relationship Id="rId78" Type="http://schemas.openxmlformats.org/officeDocument/2006/relationships/image" Target="../media/image1.emf"/><Relationship Id="rId7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slideLayout" Target="../slideLayouts/slideLayout232.xml"/><Relationship Id="rId13" Type="http://schemas.openxmlformats.org/officeDocument/2006/relationships/slideLayout" Target="../slideLayouts/slideLayout233.xml"/><Relationship Id="rId14" Type="http://schemas.openxmlformats.org/officeDocument/2006/relationships/slideLayout" Target="../slideLayouts/slideLayout234.xml"/><Relationship Id="rId15" Type="http://schemas.openxmlformats.org/officeDocument/2006/relationships/slideLayout" Target="../slideLayouts/slideLayout235.xml"/><Relationship Id="rId16" Type="http://schemas.openxmlformats.org/officeDocument/2006/relationships/slideLayout" Target="../slideLayouts/slideLayout236.xml"/><Relationship Id="rId17" Type="http://schemas.openxmlformats.org/officeDocument/2006/relationships/slideLayout" Target="../slideLayouts/slideLayout237.xml"/><Relationship Id="rId18" Type="http://schemas.openxmlformats.org/officeDocument/2006/relationships/slideLayout" Target="../slideLayouts/slideLayout238.xml"/><Relationship Id="rId19" Type="http://schemas.openxmlformats.org/officeDocument/2006/relationships/slideLayout" Target="../slideLayouts/slideLayout239.xml"/><Relationship Id="rId20" Type="http://schemas.openxmlformats.org/officeDocument/2006/relationships/slideLayout" Target="../slideLayouts/slideLayout240.xml"/><Relationship Id="rId21" Type="http://schemas.openxmlformats.org/officeDocument/2006/relationships/slideLayout" Target="../slideLayouts/slideLayout241.xml"/><Relationship Id="rId22" Type="http://schemas.openxmlformats.org/officeDocument/2006/relationships/slideLayout" Target="../slideLayouts/slideLayout242.xml"/><Relationship Id="rId23" Type="http://schemas.openxmlformats.org/officeDocument/2006/relationships/slideLayout" Target="../slideLayouts/slideLayout243.xml"/><Relationship Id="rId24" Type="http://schemas.openxmlformats.org/officeDocument/2006/relationships/slideLayout" Target="../slideLayouts/slideLayout244.xml"/><Relationship Id="rId25" Type="http://schemas.openxmlformats.org/officeDocument/2006/relationships/slideLayout" Target="../slideLayouts/slideLayout245.xml"/><Relationship Id="rId26" Type="http://schemas.openxmlformats.org/officeDocument/2006/relationships/slideLayout" Target="../slideLayouts/slideLayout246.xml"/><Relationship Id="rId27" Type="http://schemas.openxmlformats.org/officeDocument/2006/relationships/slideLayout" Target="../slideLayouts/slideLayout247.xml"/><Relationship Id="rId28" Type="http://schemas.openxmlformats.org/officeDocument/2006/relationships/slideLayout" Target="../slideLayouts/slideLayout248.xml"/><Relationship Id="rId29" Type="http://schemas.openxmlformats.org/officeDocument/2006/relationships/slideLayout" Target="../slideLayouts/slideLayout249.xml"/><Relationship Id="rId30" Type="http://schemas.openxmlformats.org/officeDocument/2006/relationships/slideLayout" Target="../slideLayouts/slideLayout250.xml"/><Relationship Id="rId31" Type="http://schemas.openxmlformats.org/officeDocument/2006/relationships/slideLayout" Target="../slideLayouts/slideLayout251.xml"/><Relationship Id="rId32" Type="http://schemas.openxmlformats.org/officeDocument/2006/relationships/slideLayout" Target="../slideLayouts/slideLayout252.xml"/><Relationship Id="rId33" Type="http://schemas.openxmlformats.org/officeDocument/2006/relationships/slideLayout" Target="../slideLayouts/slideLayout253.xml"/><Relationship Id="rId34" Type="http://schemas.openxmlformats.org/officeDocument/2006/relationships/slideLayout" Target="../slideLayouts/slideLayout254.xml"/><Relationship Id="rId35" Type="http://schemas.openxmlformats.org/officeDocument/2006/relationships/slideLayout" Target="../slideLayouts/slideLayout255.xml"/><Relationship Id="rId36" Type="http://schemas.openxmlformats.org/officeDocument/2006/relationships/slideLayout" Target="../slideLayouts/slideLayout256.xml"/><Relationship Id="rId37" Type="http://schemas.openxmlformats.org/officeDocument/2006/relationships/slideLayout" Target="../slideLayouts/slideLayout257.xml"/><Relationship Id="rId38" Type="http://schemas.openxmlformats.org/officeDocument/2006/relationships/slideLayout" Target="../slideLayouts/slideLayout258.xml"/><Relationship Id="rId39" Type="http://schemas.openxmlformats.org/officeDocument/2006/relationships/slideLayout" Target="../slideLayouts/slideLayout259.xml"/><Relationship Id="rId40" Type="http://schemas.openxmlformats.org/officeDocument/2006/relationships/slideLayout" Target="../slideLayouts/slideLayout260.xml"/><Relationship Id="rId41" Type="http://schemas.openxmlformats.org/officeDocument/2006/relationships/slideLayout" Target="../slideLayouts/slideLayout261.xml"/><Relationship Id="rId42" Type="http://schemas.openxmlformats.org/officeDocument/2006/relationships/slideLayout" Target="../slideLayouts/slideLayout262.xml"/><Relationship Id="rId43" Type="http://schemas.openxmlformats.org/officeDocument/2006/relationships/slideLayout" Target="../slideLayouts/slideLayout263.xml"/><Relationship Id="rId44" Type="http://schemas.openxmlformats.org/officeDocument/2006/relationships/slideLayout" Target="../slideLayouts/slideLayout264.xml"/><Relationship Id="rId45" Type="http://schemas.openxmlformats.org/officeDocument/2006/relationships/slideLayout" Target="../slideLayouts/slideLayout265.xml"/><Relationship Id="rId46" Type="http://schemas.openxmlformats.org/officeDocument/2006/relationships/slideLayout" Target="../slideLayouts/slideLayout266.xml"/><Relationship Id="rId47" Type="http://schemas.openxmlformats.org/officeDocument/2006/relationships/slideLayout" Target="../slideLayouts/slideLayout267.xml"/><Relationship Id="rId48" Type="http://schemas.openxmlformats.org/officeDocument/2006/relationships/slideLayout" Target="../slideLayouts/slideLayout268.xml"/><Relationship Id="rId49" Type="http://schemas.openxmlformats.org/officeDocument/2006/relationships/slideLayout" Target="../slideLayouts/slideLayout269.xml"/><Relationship Id="rId50" Type="http://schemas.openxmlformats.org/officeDocument/2006/relationships/slideLayout" Target="../slideLayouts/slideLayout270.xml"/><Relationship Id="rId51" Type="http://schemas.openxmlformats.org/officeDocument/2006/relationships/slideLayout" Target="../slideLayouts/slideLayout271.xml"/><Relationship Id="rId52" Type="http://schemas.openxmlformats.org/officeDocument/2006/relationships/slideLayout" Target="../slideLayouts/slideLayout272.xml"/><Relationship Id="rId53" Type="http://schemas.openxmlformats.org/officeDocument/2006/relationships/slideLayout" Target="../slideLayouts/slideLayout273.xml"/><Relationship Id="rId54" Type="http://schemas.openxmlformats.org/officeDocument/2006/relationships/slideLayout" Target="../slideLayouts/slideLayout274.xml"/><Relationship Id="rId55" Type="http://schemas.openxmlformats.org/officeDocument/2006/relationships/slideLayout" Target="../slideLayouts/slideLayout275.xml"/><Relationship Id="rId56" Type="http://schemas.openxmlformats.org/officeDocument/2006/relationships/slideLayout" Target="../slideLayouts/slideLayout276.xml"/><Relationship Id="rId57" Type="http://schemas.openxmlformats.org/officeDocument/2006/relationships/slideLayout" Target="../slideLayouts/slideLayout277.xml"/><Relationship Id="rId58" Type="http://schemas.openxmlformats.org/officeDocument/2006/relationships/slideLayout" Target="../slideLayouts/slideLayout278.xml"/><Relationship Id="rId59" Type="http://schemas.openxmlformats.org/officeDocument/2006/relationships/slideLayout" Target="../slideLayouts/slideLayout279.xml"/><Relationship Id="rId60" Type="http://schemas.openxmlformats.org/officeDocument/2006/relationships/slideLayout" Target="../slideLayouts/slideLayout280.xml"/><Relationship Id="rId61" Type="http://schemas.openxmlformats.org/officeDocument/2006/relationships/slideLayout" Target="../slideLayouts/slideLayout281.xml"/><Relationship Id="rId62" Type="http://schemas.openxmlformats.org/officeDocument/2006/relationships/slideLayout" Target="../slideLayouts/slideLayout282.xml"/><Relationship Id="rId63" Type="http://schemas.openxmlformats.org/officeDocument/2006/relationships/theme" Target="../theme/theme4.xml"/><Relationship Id="rId64" Type="http://schemas.openxmlformats.org/officeDocument/2006/relationships/tags" Target="../tags/tag30.xml"/><Relationship Id="rId65" Type="http://schemas.openxmlformats.org/officeDocument/2006/relationships/oleObject" Target="../embeddings/oleObject23.bin"/><Relationship Id="rId66" Type="http://schemas.openxmlformats.org/officeDocument/2006/relationships/image" Target="../media/image46.emf"/></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slideLayout" Target="../slideLayouts/slideLayout284.xml"/><Relationship Id="rId3" Type="http://schemas.openxmlformats.org/officeDocument/2006/relationships/slideLayout" Target="../slideLayouts/slideLayout285.xml"/><Relationship Id="rId4" Type="http://schemas.openxmlformats.org/officeDocument/2006/relationships/slideLayout" Target="../slideLayouts/slideLayout286.xml"/><Relationship Id="rId5" Type="http://schemas.openxmlformats.org/officeDocument/2006/relationships/slideLayout" Target="../slideLayouts/slideLayout287.xml"/><Relationship Id="rId6" Type="http://schemas.openxmlformats.org/officeDocument/2006/relationships/slideLayout" Target="../slideLayouts/slideLayout288.xml"/><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Relationship Id="rId19" Type="http://schemas.openxmlformats.org/officeDocument/2006/relationships/slideLayout" Target="../slideLayouts/slideLayout301.xml"/><Relationship Id="rId20" Type="http://schemas.openxmlformats.org/officeDocument/2006/relationships/slideLayout" Target="../slideLayouts/slideLayout302.xml"/><Relationship Id="rId21" Type="http://schemas.openxmlformats.org/officeDocument/2006/relationships/slideLayout" Target="../slideLayouts/slideLayout303.xml"/><Relationship Id="rId22" Type="http://schemas.openxmlformats.org/officeDocument/2006/relationships/slideLayout" Target="../slideLayouts/slideLayout304.xml"/><Relationship Id="rId23" Type="http://schemas.openxmlformats.org/officeDocument/2006/relationships/slideLayout" Target="../slideLayouts/slideLayout305.xml"/><Relationship Id="rId24" Type="http://schemas.openxmlformats.org/officeDocument/2006/relationships/slideLayout" Target="../slideLayouts/slideLayout306.xml"/><Relationship Id="rId25" Type="http://schemas.openxmlformats.org/officeDocument/2006/relationships/slideLayout" Target="../slideLayouts/slideLayout307.xml"/><Relationship Id="rId26" Type="http://schemas.openxmlformats.org/officeDocument/2006/relationships/slideLayout" Target="../slideLayouts/slideLayout308.xml"/><Relationship Id="rId27" Type="http://schemas.openxmlformats.org/officeDocument/2006/relationships/slideLayout" Target="../slideLayouts/slideLayout309.xml"/><Relationship Id="rId28" Type="http://schemas.openxmlformats.org/officeDocument/2006/relationships/slideLayout" Target="../slideLayouts/slideLayout310.xml"/><Relationship Id="rId29" Type="http://schemas.openxmlformats.org/officeDocument/2006/relationships/slideLayout" Target="../slideLayouts/slideLayout311.xml"/><Relationship Id="rId30" Type="http://schemas.openxmlformats.org/officeDocument/2006/relationships/slideLayout" Target="../slideLayouts/slideLayout312.xml"/><Relationship Id="rId31" Type="http://schemas.openxmlformats.org/officeDocument/2006/relationships/slideLayout" Target="../slideLayouts/slideLayout313.xml"/><Relationship Id="rId32" Type="http://schemas.openxmlformats.org/officeDocument/2006/relationships/slideLayout" Target="../slideLayouts/slideLayout314.xml"/><Relationship Id="rId33" Type="http://schemas.openxmlformats.org/officeDocument/2006/relationships/slideLayout" Target="../slideLayouts/slideLayout315.xml"/><Relationship Id="rId34" Type="http://schemas.openxmlformats.org/officeDocument/2006/relationships/slideLayout" Target="../slideLayouts/slideLayout316.xml"/><Relationship Id="rId35" Type="http://schemas.openxmlformats.org/officeDocument/2006/relationships/slideLayout" Target="../slideLayouts/slideLayout317.xml"/><Relationship Id="rId36" Type="http://schemas.openxmlformats.org/officeDocument/2006/relationships/slideLayout" Target="../slideLayouts/slideLayout318.xml"/><Relationship Id="rId37" Type="http://schemas.openxmlformats.org/officeDocument/2006/relationships/slideLayout" Target="../slideLayouts/slideLayout319.xml"/><Relationship Id="rId38" Type="http://schemas.openxmlformats.org/officeDocument/2006/relationships/slideLayout" Target="../slideLayouts/slideLayout320.xml"/><Relationship Id="rId39" Type="http://schemas.openxmlformats.org/officeDocument/2006/relationships/slideLayout" Target="../slideLayouts/slideLayout321.xml"/><Relationship Id="rId40" Type="http://schemas.openxmlformats.org/officeDocument/2006/relationships/slideLayout" Target="../slideLayouts/slideLayout322.xml"/><Relationship Id="rId41" Type="http://schemas.openxmlformats.org/officeDocument/2006/relationships/slideLayout" Target="../slideLayouts/slideLayout323.xml"/><Relationship Id="rId42" Type="http://schemas.openxmlformats.org/officeDocument/2006/relationships/slideLayout" Target="../slideLayouts/slideLayout324.xml"/><Relationship Id="rId43" Type="http://schemas.openxmlformats.org/officeDocument/2006/relationships/slideLayout" Target="../slideLayouts/slideLayout325.xml"/><Relationship Id="rId44" Type="http://schemas.openxmlformats.org/officeDocument/2006/relationships/slideLayout" Target="../slideLayouts/slideLayout326.xml"/><Relationship Id="rId45" Type="http://schemas.openxmlformats.org/officeDocument/2006/relationships/slideLayout" Target="../slideLayouts/slideLayout327.xml"/><Relationship Id="rId46" Type="http://schemas.openxmlformats.org/officeDocument/2006/relationships/slideLayout" Target="../slideLayouts/slideLayout328.xml"/><Relationship Id="rId47" Type="http://schemas.openxmlformats.org/officeDocument/2006/relationships/slideLayout" Target="../slideLayouts/slideLayout329.xml"/><Relationship Id="rId48" Type="http://schemas.openxmlformats.org/officeDocument/2006/relationships/slideLayout" Target="../slideLayouts/slideLayout330.xml"/><Relationship Id="rId49" Type="http://schemas.openxmlformats.org/officeDocument/2006/relationships/slideLayout" Target="../slideLayouts/slideLayout331.xml"/><Relationship Id="rId50" Type="http://schemas.openxmlformats.org/officeDocument/2006/relationships/slideLayout" Target="../slideLayouts/slideLayout332.xml"/><Relationship Id="rId51" Type="http://schemas.openxmlformats.org/officeDocument/2006/relationships/slideLayout" Target="../slideLayouts/slideLayout333.xml"/><Relationship Id="rId52" Type="http://schemas.openxmlformats.org/officeDocument/2006/relationships/slideLayout" Target="../slideLayouts/slideLayout334.xml"/><Relationship Id="rId53" Type="http://schemas.openxmlformats.org/officeDocument/2006/relationships/slideLayout" Target="../slideLayouts/slideLayout335.xml"/><Relationship Id="rId54" Type="http://schemas.openxmlformats.org/officeDocument/2006/relationships/slideLayout" Target="../slideLayouts/slideLayout336.xml"/><Relationship Id="rId55" Type="http://schemas.openxmlformats.org/officeDocument/2006/relationships/slideLayout" Target="../slideLayouts/slideLayout337.xml"/><Relationship Id="rId56" Type="http://schemas.openxmlformats.org/officeDocument/2006/relationships/slideLayout" Target="../slideLayouts/slideLayout338.xml"/><Relationship Id="rId57" Type="http://schemas.openxmlformats.org/officeDocument/2006/relationships/slideLayout" Target="../slideLayouts/slideLayout339.xml"/><Relationship Id="rId58" Type="http://schemas.openxmlformats.org/officeDocument/2006/relationships/slideLayout" Target="../slideLayouts/slideLayout340.xml"/><Relationship Id="rId59" Type="http://schemas.openxmlformats.org/officeDocument/2006/relationships/slideLayout" Target="../slideLayouts/slideLayout341.xml"/><Relationship Id="rId60" Type="http://schemas.openxmlformats.org/officeDocument/2006/relationships/slideLayout" Target="../slideLayouts/slideLayout342.xml"/><Relationship Id="rId61" Type="http://schemas.openxmlformats.org/officeDocument/2006/relationships/slideLayout" Target="../slideLayouts/slideLayout343.xml"/><Relationship Id="rId62" Type="http://schemas.openxmlformats.org/officeDocument/2006/relationships/slideLayout" Target="../slideLayouts/slideLayout344.xml"/><Relationship Id="rId63" Type="http://schemas.openxmlformats.org/officeDocument/2006/relationships/slideLayout" Target="../slideLayouts/slideLayout345.xml"/><Relationship Id="rId64" Type="http://schemas.openxmlformats.org/officeDocument/2006/relationships/slideLayout" Target="../slideLayouts/slideLayout346.xml"/><Relationship Id="rId65" Type="http://schemas.openxmlformats.org/officeDocument/2006/relationships/slideLayout" Target="../slideLayouts/slideLayout347.xml"/><Relationship Id="rId66" Type="http://schemas.openxmlformats.org/officeDocument/2006/relationships/slideLayout" Target="../slideLayouts/slideLayout348.xml"/><Relationship Id="rId67" Type="http://schemas.openxmlformats.org/officeDocument/2006/relationships/slideLayout" Target="../slideLayouts/slideLayout349.xml"/><Relationship Id="rId68" Type="http://schemas.openxmlformats.org/officeDocument/2006/relationships/slideLayout" Target="../slideLayouts/slideLayout350.xml"/><Relationship Id="rId69" Type="http://schemas.openxmlformats.org/officeDocument/2006/relationships/slideLayout" Target="../slideLayouts/slideLayout351.xml"/><Relationship Id="rId70" Type="http://schemas.openxmlformats.org/officeDocument/2006/relationships/slideLayout" Target="../slideLayouts/slideLayout352.xml"/><Relationship Id="rId71" Type="http://schemas.openxmlformats.org/officeDocument/2006/relationships/slideLayout" Target="../slideLayouts/slideLayout353.xml"/><Relationship Id="rId72" Type="http://schemas.openxmlformats.org/officeDocument/2006/relationships/slideLayout" Target="../slideLayouts/slideLayout354.xml"/><Relationship Id="rId73" Type="http://schemas.openxmlformats.org/officeDocument/2006/relationships/slideLayout" Target="../slideLayouts/slideLayout355.xml"/><Relationship Id="rId74" Type="http://schemas.openxmlformats.org/officeDocument/2006/relationships/slideLayout" Target="../slideLayouts/slideLayout356.xml"/><Relationship Id="rId75" Type="http://schemas.openxmlformats.org/officeDocument/2006/relationships/slideLayout" Target="../slideLayouts/slideLayout357.xml"/><Relationship Id="rId76" Type="http://schemas.openxmlformats.org/officeDocument/2006/relationships/slideLayout" Target="../slideLayouts/slideLayout358.xml"/><Relationship Id="rId77" Type="http://schemas.openxmlformats.org/officeDocument/2006/relationships/slideLayout" Target="../slideLayouts/slideLayout359.xml"/><Relationship Id="rId78" Type="http://schemas.openxmlformats.org/officeDocument/2006/relationships/slideLayout" Target="../slideLayouts/slideLayout360.xml"/><Relationship Id="rId79" Type="http://schemas.openxmlformats.org/officeDocument/2006/relationships/theme" Target="../theme/theme5.xml"/><Relationship Id="rId80" Type="http://schemas.openxmlformats.org/officeDocument/2006/relationships/tags" Target="../tags/tag57.xml"/><Relationship Id="rId81" Type="http://schemas.openxmlformats.org/officeDocument/2006/relationships/oleObject" Target="../embeddings/oleObject50.bin"/><Relationship Id="rId82" Type="http://schemas.openxmlformats.org/officeDocument/2006/relationships/image" Target="../media/image46.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slideLayout" Target="../slideLayouts/slideLayout382.xml"/><Relationship Id="rId23" Type="http://schemas.openxmlformats.org/officeDocument/2006/relationships/slideLayout" Target="../slideLayouts/slideLayout383.xml"/><Relationship Id="rId24" Type="http://schemas.openxmlformats.org/officeDocument/2006/relationships/slideLayout" Target="../slideLayouts/slideLayout384.xml"/><Relationship Id="rId25" Type="http://schemas.openxmlformats.org/officeDocument/2006/relationships/slideLayout" Target="../slideLayouts/slideLayout385.xml"/><Relationship Id="rId26" Type="http://schemas.openxmlformats.org/officeDocument/2006/relationships/slideLayout" Target="../slideLayouts/slideLayout386.xml"/><Relationship Id="rId27" Type="http://schemas.openxmlformats.org/officeDocument/2006/relationships/slideLayout" Target="../slideLayouts/slideLayout387.xml"/><Relationship Id="rId28" Type="http://schemas.openxmlformats.org/officeDocument/2006/relationships/slideLayout" Target="../slideLayouts/slideLayout388.xml"/><Relationship Id="rId29" Type="http://schemas.openxmlformats.org/officeDocument/2006/relationships/slideLayout" Target="../slideLayouts/slideLayout389.xml"/><Relationship Id="rId30" Type="http://schemas.openxmlformats.org/officeDocument/2006/relationships/slideLayout" Target="../slideLayouts/slideLayout390.xml"/><Relationship Id="rId31" Type="http://schemas.openxmlformats.org/officeDocument/2006/relationships/slideLayout" Target="../slideLayouts/slideLayout391.xml"/><Relationship Id="rId32" Type="http://schemas.openxmlformats.org/officeDocument/2006/relationships/slideLayout" Target="../slideLayouts/slideLayout392.xml"/><Relationship Id="rId33" Type="http://schemas.openxmlformats.org/officeDocument/2006/relationships/slideLayout" Target="../slideLayouts/slideLayout393.xml"/><Relationship Id="rId34" Type="http://schemas.openxmlformats.org/officeDocument/2006/relationships/slideLayout" Target="../slideLayouts/slideLayout394.xml"/><Relationship Id="rId35" Type="http://schemas.openxmlformats.org/officeDocument/2006/relationships/slideLayout" Target="../slideLayouts/slideLayout395.xml"/><Relationship Id="rId36" Type="http://schemas.openxmlformats.org/officeDocument/2006/relationships/slideLayout" Target="../slideLayouts/slideLayout396.xml"/><Relationship Id="rId37" Type="http://schemas.openxmlformats.org/officeDocument/2006/relationships/slideLayout" Target="../slideLayouts/slideLayout397.xml"/><Relationship Id="rId38" Type="http://schemas.openxmlformats.org/officeDocument/2006/relationships/slideLayout" Target="../slideLayouts/slideLayout398.xml"/><Relationship Id="rId39" Type="http://schemas.openxmlformats.org/officeDocument/2006/relationships/slideLayout" Target="../slideLayouts/slideLayout399.xml"/><Relationship Id="rId40" Type="http://schemas.openxmlformats.org/officeDocument/2006/relationships/slideLayout" Target="../slideLayouts/slideLayout400.xml"/><Relationship Id="rId41" Type="http://schemas.openxmlformats.org/officeDocument/2006/relationships/slideLayout" Target="../slideLayouts/slideLayout401.xml"/><Relationship Id="rId42" Type="http://schemas.openxmlformats.org/officeDocument/2006/relationships/slideLayout" Target="../slideLayouts/slideLayout402.xml"/><Relationship Id="rId43" Type="http://schemas.openxmlformats.org/officeDocument/2006/relationships/slideLayout" Target="../slideLayouts/slideLayout403.xml"/><Relationship Id="rId44" Type="http://schemas.openxmlformats.org/officeDocument/2006/relationships/slideLayout" Target="../slideLayouts/slideLayout404.xml"/><Relationship Id="rId45" Type="http://schemas.openxmlformats.org/officeDocument/2006/relationships/slideLayout" Target="../slideLayouts/slideLayout405.xml"/><Relationship Id="rId46" Type="http://schemas.openxmlformats.org/officeDocument/2006/relationships/slideLayout" Target="../slideLayouts/slideLayout406.xml"/><Relationship Id="rId47" Type="http://schemas.openxmlformats.org/officeDocument/2006/relationships/slideLayout" Target="../slideLayouts/slideLayout407.xml"/><Relationship Id="rId48" Type="http://schemas.openxmlformats.org/officeDocument/2006/relationships/slideLayout" Target="../slideLayouts/slideLayout408.xml"/><Relationship Id="rId49" Type="http://schemas.openxmlformats.org/officeDocument/2006/relationships/slideLayout" Target="../slideLayouts/slideLayout409.xml"/><Relationship Id="rId50" Type="http://schemas.openxmlformats.org/officeDocument/2006/relationships/slideLayout" Target="../slideLayouts/slideLayout410.xml"/><Relationship Id="rId51" Type="http://schemas.openxmlformats.org/officeDocument/2006/relationships/slideLayout" Target="../slideLayouts/slideLayout411.xml"/><Relationship Id="rId52" Type="http://schemas.openxmlformats.org/officeDocument/2006/relationships/slideLayout" Target="../slideLayouts/slideLayout412.xml"/><Relationship Id="rId53" Type="http://schemas.openxmlformats.org/officeDocument/2006/relationships/slideLayout" Target="../slideLayouts/slideLayout413.xml"/><Relationship Id="rId54" Type="http://schemas.openxmlformats.org/officeDocument/2006/relationships/slideLayout" Target="../slideLayouts/slideLayout414.xml"/><Relationship Id="rId55" Type="http://schemas.openxmlformats.org/officeDocument/2006/relationships/slideLayout" Target="../slideLayouts/slideLayout415.xml"/><Relationship Id="rId56" Type="http://schemas.openxmlformats.org/officeDocument/2006/relationships/slideLayout" Target="../slideLayouts/slideLayout416.xml"/><Relationship Id="rId57" Type="http://schemas.openxmlformats.org/officeDocument/2006/relationships/slideLayout" Target="../slideLayouts/slideLayout417.xml"/><Relationship Id="rId58" Type="http://schemas.openxmlformats.org/officeDocument/2006/relationships/slideLayout" Target="../slideLayouts/slideLayout418.xml"/><Relationship Id="rId59" Type="http://schemas.openxmlformats.org/officeDocument/2006/relationships/slideLayout" Target="../slideLayouts/slideLayout419.xml"/><Relationship Id="rId60" Type="http://schemas.openxmlformats.org/officeDocument/2006/relationships/slideLayout" Target="../slideLayouts/slideLayout420.xml"/><Relationship Id="rId61" Type="http://schemas.openxmlformats.org/officeDocument/2006/relationships/slideLayout" Target="../slideLayouts/slideLayout421.xml"/><Relationship Id="rId62" Type="http://schemas.openxmlformats.org/officeDocument/2006/relationships/slideLayout" Target="../slideLayouts/slideLayout422.xml"/><Relationship Id="rId63" Type="http://schemas.openxmlformats.org/officeDocument/2006/relationships/slideLayout" Target="../slideLayouts/slideLayout423.xml"/><Relationship Id="rId64" Type="http://schemas.openxmlformats.org/officeDocument/2006/relationships/theme" Target="../theme/theme6.xml"/><Relationship Id="rId65" Type="http://schemas.openxmlformats.org/officeDocument/2006/relationships/tags" Target="../tags/tag77.xml"/><Relationship Id="rId66" Type="http://schemas.openxmlformats.org/officeDocument/2006/relationships/oleObject" Target="../embeddings/oleObject61.bin"/><Relationship Id="rId67" Type="http://schemas.openxmlformats.org/officeDocument/2006/relationships/image" Target="../media/image46.emf"/></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slideLayout" Target="../slideLayouts/slideLayout425.xml"/><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slideLayout" Target="../slideLayouts/slideLayout446.xml"/><Relationship Id="rId24" Type="http://schemas.openxmlformats.org/officeDocument/2006/relationships/slideLayout" Target="../slideLayouts/slideLayout447.xml"/><Relationship Id="rId25" Type="http://schemas.openxmlformats.org/officeDocument/2006/relationships/slideLayout" Target="../slideLayouts/slideLayout448.xml"/><Relationship Id="rId26" Type="http://schemas.openxmlformats.org/officeDocument/2006/relationships/slideLayout" Target="../slideLayouts/slideLayout449.xml"/><Relationship Id="rId27" Type="http://schemas.openxmlformats.org/officeDocument/2006/relationships/slideLayout" Target="../slideLayouts/slideLayout450.xml"/><Relationship Id="rId28" Type="http://schemas.openxmlformats.org/officeDocument/2006/relationships/slideLayout" Target="../slideLayouts/slideLayout451.xml"/><Relationship Id="rId29" Type="http://schemas.openxmlformats.org/officeDocument/2006/relationships/slideLayout" Target="../slideLayouts/slideLayout452.xml"/><Relationship Id="rId30" Type="http://schemas.openxmlformats.org/officeDocument/2006/relationships/slideLayout" Target="../slideLayouts/slideLayout453.xml"/><Relationship Id="rId31" Type="http://schemas.openxmlformats.org/officeDocument/2006/relationships/slideLayout" Target="../slideLayouts/slideLayout454.xml"/><Relationship Id="rId32" Type="http://schemas.openxmlformats.org/officeDocument/2006/relationships/slideLayout" Target="../slideLayouts/slideLayout455.xml"/><Relationship Id="rId33" Type="http://schemas.openxmlformats.org/officeDocument/2006/relationships/slideLayout" Target="../slideLayouts/slideLayout456.xml"/><Relationship Id="rId34" Type="http://schemas.openxmlformats.org/officeDocument/2006/relationships/slideLayout" Target="../slideLayouts/slideLayout457.xml"/><Relationship Id="rId35" Type="http://schemas.openxmlformats.org/officeDocument/2006/relationships/slideLayout" Target="../slideLayouts/slideLayout458.xml"/><Relationship Id="rId36" Type="http://schemas.openxmlformats.org/officeDocument/2006/relationships/slideLayout" Target="../slideLayouts/slideLayout459.xml"/><Relationship Id="rId37" Type="http://schemas.openxmlformats.org/officeDocument/2006/relationships/slideLayout" Target="../slideLayouts/slideLayout460.xml"/><Relationship Id="rId38" Type="http://schemas.openxmlformats.org/officeDocument/2006/relationships/theme" Target="../theme/theme7.xml"/><Relationship Id="rId39" Type="http://schemas.openxmlformats.org/officeDocument/2006/relationships/tags" Target="../tags/tag78.xml"/><Relationship Id="rId40" Type="http://schemas.openxmlformats.org/officeDocument/2006/relationships/oleObject" Target="../embeddings/oleObject62.bin"/><Relationship Id="rId41" Type="http://schemas.openxmlformats.org/officeDocument/2006/relationships/image" Target="../media/image1.emf"/><Relationship Id="rId4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94.xml"/><Relationship Id="rId3" Type="http://schemas.openxmlformats.org/officeDocument/2006/relationships/notesSlide" Target="../notesSlides/notesSlide6.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6.xml"/><Relationship Id="rId7"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sv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svg"/><Relationship Id="rId10" Type="http://schemas.openxmlformats.org/officeDocument/2006/relationships/image" Target="../media/image79.png"/><Relationship Id="rId11" Type="http://schemas.openxmlformats.org/officeDocument/2006/relationships/image" Target="../media/image80.svg"/></Relationships>
</file>

<file path=ppt/slides/_rels/slide5.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240.xml"/><Relationship Id="rId3"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380.xml"/><Relationship Id="rId6" Type="http://schemas.openxmlformats.org/officeDocument/2006/relationships/notesSlide" Target="../notesSlides/notesSlide3.xml"/><Relationship Id="rId7" Type="http://schemas.openxmlformats.org/officeDocument/2006/relationships/image" Target="../media/image81.png"/><Relationship Id="rId8" Type="http://schemas.openxmlformats.org/officeDocument/2006/relationships/image" Target="../media/image82.svg"/><Relationship Id="rId9" Type="http://schemas.openxmlformats.org/officeDocument/2006/relationships/image" Target="../media/image83.png"/><Relationship Id="rId10" Type="http://schemas.openxmlformats.org/officeDocument/2006/relationships/image" Target="../media/image84.svg"/><Relationship Id="rId11" Type="http://schemas.openxmlformats.org/officeDocument/2006/relationships/chart" Target="../charts/chart1.xml"/><Relationship Id="rId1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94.xml"/><Relationship Id="rId3" Type="http://schemas.openxmlformats.org/officeDocument/2006/relationships/notesSlide" Target="../notesSlides/notesSlide4.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3.xml"/><Relationship Id="rId7"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94.xml"/><Relationship Id="rId3" Type="http://schemas.openxmlformats.org/officeDocument/2006/relationships/notesSlide" Target="../notesSlides/notesSlide5.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Q1-2024</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39.6K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11.9K</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9.0K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356-267</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$3.2M-$10.3M</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$42K - $134K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12K</a:t>
            </a:r>
          </a:p>
        </p:txBody>
      </p:sp>
    </p:spTree>
    <p:extLst>
      <p:ext uri="{BB962C8B-B14F-4D97-AF65-F5344CB8AC3E}">
        <p14:creationId xmlns:p14="http://schemas.microsoft.com/office/powerpoint/2010/main" val="93154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998K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$404M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$3219</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$1289</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$7819K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21%</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$89M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$8745K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$452K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9278943"/>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51939395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$408</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$342</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4026641484"/>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8.5%</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2"/>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p>
            <a:pPr algn="ctr"/>
            <a:r>
              <a:rPr lang="en-US" sz="1400" b="1" dirty="0">
                <a:solidFill>
                  <a:schemeClr val="accent4"/>
                </a:solidFill>
              </a:rPr>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Props1.xml><?xml version="1.0" encoding="utf-8"?>
<ds:datastoreItem xmlns:ds="http://schemas.openxmlformats.org/officeDocument/2006/customXml" ds:itemID="{A476AC06-BF2D-4DDA-A560-A591004DC3CA}">
  <ds:schemaRefs>
    <ds:schemaRef ds:uri="http://schemas.microsoft.com/sharepoint/v3/contenttype/forms"/>
  </ds:schemaRefs>
</ds:datastoreItem>
</file>

<file path=customXml/itemProps2.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19827</TotalTime>
  <Words>828</Words>
  <Application>Microsoft Macintosh PowerPoint</Application>
  <PresentationFormat>Widescreen</PresentationFormat>
  <Paragraphs>105</Paragraphs>
  <Slides>11</Slides>
  <Notes>6</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56</cp:revision>
  <dcterms:created xsi:type="dcterms:W3CDTF">2022-01-06T18:41:35Z</dcterms:created>
  <dcterms:modified xsi:type="dcterms:W3CDTF">2024-08-07T14:26:05Z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